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414"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4"/>
    <p:restoredTop sz="85986"/>
  </p:normalViewPr>
  <p:slideViewPr>
    <p:cSldViewPr snapToGrid="0" snapToObjects="1">
      <p:cViewPr varScale="1">
        <p:scale>
          <a:sx n="108" d="100"/>
          <a:sy n="108" d="100"/>
        </p:scale>
        <p:origin x="256" y="21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skadauke.github.io</a:t>
            </a:r>
            <a:r>
              <a:rPr lang="en-US" sz="1200" dirty="0"/>
              <a:t>/rmed2020-101-site/),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/intro-to-r-for-clinicians-rmed2020).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 sent to you in the course email.</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rmed2020.cloud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14213</TotalTime>
  <Words>4457</Words>
  <Application>Microsoft Macintosh PowerPoint</Application>
  <PresentationFormat>Widescreen</PresentationFormat>
  <Paragraphs>417</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Getting Started with RStudio</vt:lpstr>
      <vt:lpstr>RStudio:  On the Web and In Your Home</vt:lpstr>
      <vt:lpstr>Your Turn #1</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614</cp:revision>
  <cp:lastPrinted>2019-02-19T22:36:37Z</cp:lastPrinted>
  <dcterms:created xsi:type="dcterms:W3CDTF">2018-02-01T22:00:01Z</dcterms:created>
  <dcterms:modified xsi:type="dcterms:W3CDTF">2022-08-15T22:49:25Z</dcterms:modified>
</cp:coreProperties>
</file>